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77C249-B72B-7729-659F-95816C0EB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4AA944E-73C3-AF9C-B6A5-13B3F686E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9EFEAE-3312-5E52-3EAB-2039E6D6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276FCD-2D88-74F9-A83B-4BDDBF696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CAF281-F6D3-E346-3AF9-EB02E7B2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64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E8EFAE-0555-78F6-9E5D-08E1AA2E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878924-5DE1-A2F4-C4BD-337182853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375EB4-444F-3073-59DD-23171DD91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B252C1-B4DC-76C2-3E0B-6659DD13E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9FDC54-43F7-DC5C-07B2-0A526641A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B68C14D-929B-0AA7-2565-EDBF42E0CA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A372420-0496-1994-CA79-DB263EC51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680124-1DE9-2CAA-7D7B-370C6B38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2EAE95-D2D6-B996-75CD-8253E47B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E2A37E-F633-3BF4-64E6-C26A0A019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18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5DE51A-4A39-11CA-37FA-8C51078C7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02DE70-5AB3-7E5D-55F2-9B8234506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1A27B2-BEDD-938A-794E-1A7115D81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FEE910-242B-6A3D-BF69-B632AE86A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FFD5E1-6824-8D1D-F32E-9D5F91A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808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CF34DC-E576-83E6-E56B-EF366E526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565819-5BF9-C7BF-9469-6436283E9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81EA33-B837-A93F-DBC9-09DA66598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2A9FE1-6F56-339A-7146-14D56DE9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573E96-BCAB-78D2-963D-C6E55FD0A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359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74212F-61C8-6959-575D-403A0E2B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AF1237-9F64-933A-BD27-5C3A0E2034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1C2004D-A2BF-E985-B2AC-C7655D204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BD0580-22B2-8F16-5351-E8329C0B7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E8A688-349A-28F7-D91E-C66C88B1A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1523A28-4818-1747-3992-855EEF4AE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991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2D36EE-BC53-6903-A03C-F2E82FE97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B997F5-B110-0F25-8731-A038D938D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D62422E-3D34-0606-9831-BE0C23763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E855DC0-81BF-A727-8ADE-267B88824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545CFC7-AB62-E4AD-9880-7E554ED07A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8E80073-BA7D-8000-F3F7-A9C381D3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BF9E1F4-2AFC-1C4F-90F0-B0D1E114E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751FE33-A437-28DB-5E2D-5F96D303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1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77BE7F-134F-D56C-C8C5-63892D274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9949723-FFA9-4CE9-BF39-B5104F7D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5EB7F04-BBA9-2B7B-28BE-5B5C78A65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78D1F77-675A-BD38-BDD7-0F20D8893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88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D760C85-2F07-A21C-44A0-3B1BDCB18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D1C4FC8-913B-ECC3-686F-63132D7C2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2B999E-8F5D-DD01-FA03-80E226611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602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612842-50F4-E95A-ABE7-3C1033106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7D4DFA-4DC9-1BBB-7506-EE2A5B03D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B4DB297-B671-5952-5D1C-CEB742FFA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09089C-1FE4-E34E-966B-56BC6CDFB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CE88925-9F92-FC24-44F6-837F0BC0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58EC385-95E5-355B-9179-82805B77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091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9D5840-B7EB-D0C4-87F9-BF8A9DD4D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4991E80-926E-A784-1C8E-E5804E64EE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772C1F-48CC-F093-701B-B395C57FF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68C2AE-612F-A243-65D0-57E470085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40E394-3962-BC5A-E603-33AE28CE4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1F3FC9-3473-3890-BF62-027A9D516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695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B1FFB14-A77C-137F-6581-40310C9D2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0A36FA-0345-E46A-166C-7DA17D9E7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0AE439-EF80-A19E-1C3A-8B172A2E1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D6905-B67E-436E-BF11-CA2A94ED3E0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1575D1-BA49-42D7-3EF9-CE87E9C73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F85FE5-CAC3-52B3-3605-EF54B38F8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93478-55D7-4E82-B6B0-0408BC859E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94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EC36C4-FB6A-7F1F-7393-6BCF169BBD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155EAD-BFBE-5534-2DA7-0099CEDCA1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9B7B695-728C-1CBA-0056-C062ED866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1524000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17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marco lelli</dc:creator>
  <cp:lastModifiedBy>marco lelli</cp:lastModifiedBy>
  <cp:revision>1</cp:revision>
  <dcterms:created xsi:type="dcterms:W3CDTF">2025-05-02T16:59:04Z</dcterms:created>
  <dcterms:modified xsi:type="dcterms:W3CDTF">2025-05-02T16:59:25Z</dcterms:modified>
</cp:coreProperties>
</file>